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85" r:id="rId4"/>
    <p:sldId id="270" r:id="rId5"/>
    <p:sldId id="266" r:id="rId6"/>
    <p:sldId id="267" r:id="rId7"/>
    <p:sldId id="257" r:id="rId8"/>
    <p:sldId id="265" r:id="rId9"/>
    <p:sldId id="261" r:id="rId10"/>
    <p:sldId id="260" r:id="rId11"/>
    <p:sldId id="258" r:id="rId12"/>
    <p:sldId id="259" r:id="rId13"/>
    <p:sldId id="268" r:id="rId14"/>
    <p:sldId id="269" r:id="rId15"/>
    <p:sldId id="281" r:id="rId16"/>
    <p:sldId id="286" r:id="rId17"/>
    <p:sldId id="271" r:id="rId18"/>
    <p:sldId id="274" r:id="rId19"/>
    <p:sldId id="275" r:id="rId20"/>
    <p:sldId id="284" r:id="rId21"/>
    <p:sldId id="280" r:id="rId22"/>
    <p:sldId id="282" r:id="rId23"/>
    <p:sldId id="272" r:id="rId24"/>
    <p:sldId id="279" r:id="rId25"/>
    <p:sldId id="273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1A8F-F4EA-4096-9A13-7FD72B2FA07A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990B-2423-4149-B043-B373AB44665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F34F-206D-44E4-B6AD-8A615537DD8E}" type="datetimeFigureOut">
              <a:rPr lang="nl-NL" smtClean="0"/>
              <a:pPr/>
              <a:t>5-11-2011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B310-62B3-41EC-82FB-BDCFD1E9DB6A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ukrmap.su/program2009/wh10/3/68.jp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krmap.su/program2009/wh10/3/7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rmap.su/program2009/wh10/3/79.jp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10998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BE" dirty="0" smtClean="0"/>
              <a:t>WOI, een multiculturele oorlog</a:t>
            </a:r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628800"/>
            <a:ext cx="5832648" cy="448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Afr in Bergenstraat Popering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5" y="260648"/>
            <a:ext cx="8194411" cy="5832648"/>
          </a:xfrm>
          <a:prstGeom prst="rect">
            <a:avLst/>
          </a:prstGeom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West-Afrikanen</a:t>
            </a:r>
            <a:r>
              <a:rPr lang="nl-BE" dirty="0" smtClean="0"/>
              <a:t> in de Westhoek</a:t>
            </a:r>
            <a:endParaRPr lang="nl-NL" dirty="0"/>
          </a:p>
        </p:txBody>
      </p:sp>
      <p:pic>
        <p:nvPicPr>
          <p:cNvPr id="4" name="Picture 3" descr="W-Afr in WV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1412776"/>
            <a:ext cx="5784407" cy="4393221"/>
          </a:xfrm>
          <a:prstGeom prst="rect">
            <a:avLst/>
          </a:prstGeom>
        </p:spPr>
      </p:pic>
      <p:pic>
        <p:nvPicPr>
          <p:cNvPr id="5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railleurs_senegalais_fra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764704"/>
            <a:ext cx="8640961" cy="5328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188640"/>
            <a:ext cx="652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err="1"/>
              <a:t>S</a:t>
            </a:r>
            <a:r>
              <a:rPr lang="nl-NL" sz="3200" dirty="0" err="1" smtClean="0"/>
              <a:t>enegalese</a:t>
            </a:r>
            <a:r>
              <a:rPr lang="nl-NL" sz="3200" dirty="0" smtClean="0"/>
              <a:t> </a:t>
            </a:r>
            <a:r>
              <a:rPr lang="nl-NL" sz="3200" dirty="0" err="1" smtClean="0"/>
              <a:t>scherpchutters</a:t>
            </a:r>
            <a:r>
              <a:rPr lang="nl-NL" sz="3200" dirty="0" smtClean="0"/>
              <a:t> (tirailleurs)</a:t>
            </a:r>
            <a:endParaRPr lang="nl-NL" sz="3200" dirty="0"/>
          </a:p>
        </p:txBody>
      </p:sp>
      <p:pic>
        <p:nvPicPr>
          <p:cNvPr id="6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188640"/>
            <a:ext cx="672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err="1" smtClean="0"/>
              <a:t>Marokaanse</a:t>
            </a:r>
            <a:r>
              <a:rPr lang="nl-NL" sz="3200" dirty="0" smtClean="0"/>
              <a:t> </a:t>
            </a:r>
            <a:r>
              <a:rPr lang="nl-NL" sz="3200" dirty="0" err="1" smtClean="0"/>
              <a:t>scherpchutters</a:t>
            </a:r>
            <a:r>
              <a:rPr lang="nl-NL" sz="3200" dirty="0" smtClean="0"/>
              <a:t> (tirailleurs)</a:t>
            </a:r>
            <a:endParaRPr lang="nl-NL" sz="3200" dirty="0"/>
          </a:p>
        </p:txBody>
      </p:sp>
      <p:pic>
        <p:nvPicPr>
          <p:cNvPr id="1026" name="Picture 2" descr="http://www.emarrakech.info/photo/732192-876222.jpg?v=12241645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80728"/>
            <a:ext cx="6930766" cy="5040560"/>
          </a:xfrm>
          <a:prstGeom prst="rect">
            <a:avLst/>
          </a:prstGeom>
          <a:noFill/>
        </p:spPr>
      </p:pic>
      <p:pic>
        <p:nvPicPr>
          <p:cNvPr id="6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pi.fr/content/default/premiere_guerre_mondiale/fr/data/12883508843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76672"/>
            <a:ext cx="2880320" cy="4702566"/>
          </a:xfrm>
          <a:prstGeom prst="rect">
            <a:avLst/>
          </a:prstGeom>
          <a:noFill/>
        </p:spPr>
      </p:pic>
      <p:pic>
        <p:nvPicPr>
          <p:cNvPr id="24580" name="Picture 4" descr="http://s3.e-monsite.com/2011/02/07/05/resize_550_550/tirailleurs_senegalai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76672"/>
            <a:ext cx="4952513" cy="3240360"/>
          </a:xfrm>
          <a:prstGeom prst="rect">
            <a:avLst/>
          </a:prstGeom>
          <a:noFill/>
        </p:spPr>
      </p:pic>
      <p:pic>
        <p:nvPicPr>
          <p:cNvPr id="24582" name="Picture 6" descr="http://www.usmilitariaforum.com/uploads/monthly_10_2008/post-214-1223956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861048"/>
            <a:ext cx="5715000" cy="2714626"/>
          </a:xfrm>
          <a:prstGeom prst="rect">
            <a:avLst/>
          </a:prstGeom>
          <a:noFill/>
        </p:spPr>
      </p:pic>
      <p:pic>
        <p:nvPicPr>
          <p:cNvPr id="7" name="Picture 7" descr="PAV%20EDUGO%20LOGO%204BS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static.guim.co.uk/sys-images/Guardian/Pix/pictures/2008/11/09/BlackAmericanSoliders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381500" cy="2628900"/>
          </a:xfrm>
          <a:prstGeom prst="rect">
            <a:avLst/>
          </a:prstGeom>
          <a:noFill/>
        </p:spPr>
      </p:pic>
      <p:pic>
        <p:nvPicPr>
          <p:cNvPr id="36870" name="Picture 6" descr="http://ukrmap.su/program2009/wh10/3/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2636912"/>
            <a:ext cx="5148064" cy="4044320"/>
          </a:xfrm>
          <a:prstGeom prst="rect">
            <a:avLst/>
          </a:prstGeom>
          <a:noFill/>
        </p:spPr>
      </p:pic>
      <p:pic>
        <p:nvPicPr>
          <p:cNvPr id="6" name="Picture 7" descr="PAV%20EDUGO%20LOGO%204BS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lackpast.org/files/blackpast_images/Tirailleurs_Senegala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20688"/>
            <a:ext cx="8080103" cy="4896544"/>
          </a:xfrm>
          <a:prstGeom prst="rect">
            <a:avLst/>
          </a:prstGeom>
          <a:noFill/>
        </p:spPr>
      </p:pic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BE" dirty="0" smtClean="0"/>
              <a:t>Azië</a:t>
            </a:r>
            <a:br>
              <a:rPr lang="nl-BE" dirty="0" smtClean="0"/>
            </a:br>
            <a:r>
              <a:rPr lang="nl-BE" dirty="0" smtClean="0"/>
              <a:t>(Vietnam,China, India, Pakistan…)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in WOI</a:t>
            </a:r>
            <a:endParaRPr lang="nl-NL" dirty="0"/>
          </a:p>
        </p:txBody>
      </p:sp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0.gstatic.com/images?q=tbn:ANd9GcSOpMhqjMbQbSMwKFQsoU5aMmKdLUFKjCEyeL-hAKJAeshDG4seLwqIjNe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4624"/>
            <a:ext cx="7831666" cy="6215608"/>
          </a:xfrm>
          <a:prstGeom prst="rect">
            <a:avLst/>
          </a:prstGeom>
          <a:noFill/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99026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usmilitariaforum.com/uploads/monthly_10_2008/post-214-12239568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124722" cy="4467208"/>
          </a:xfrm>
          <a:prstGeom prst="rect">
            <a:avLst/>
          </a:prstGeom>
          <a:noFill/>
        </p:spPr>
      </p:pic>
      <p:pic>
        <p:nvPicPr>
          <p:cNvPr id="30724" name="Picture 4" descr="http://www.treefrogtreasures.com/forum/attachment.php?s=8e8bd45b162732c2b1c09463cba007d4&amp;attachmentid=37470&amp;stc=1&amp;d=12590038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848529"/>
            <a:ext cx="5796136" cy="3892839"/>
          </a:xfrm>
          <a:prstGeom prst="rect">
            <a:avLst/>
          </a:prstGeom>
          <a:noFill/>
        </p:spPr>
      </p:pic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://ukrmap.su/program2009/wh10/3/6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0"/>
            <a:ext cx="19050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http://static.newworldencyclopedia.org/9/99/ColonialAfrica_19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060848"/>
            <a:ext cx="4492978" cy="4608512"/>
          </a:xfrm>
          <a:prstGeom prst="rect">
            <a:avLst/>
          </a:prstGeom>
          <a:noFill/>
        </p:spPr>
      </p:pic>
      <p:pic>
        <p:nvPicPr>
          <p:cNvPr id="8" name="Picture 7" descr="asia 191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67944" y="188640"/>
            <a:ext cx="495369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arandgame.files.wordpress.com/2010/06/annn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7422386" cy="5256584"/>
          </a:xfrm>
          <a:prstGeom prst="rect">
            <a:avLst/>
          </a:prstGeom>
          <a:noFill/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rm4.static.flickr.com/3264/2327506564_13e2e2ba1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5928367" cy="2952328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204864"/>
            <a:ext cx="326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lh6.ggpht.com/_HPCmeNZTYxc/Sv7oOpHh0oI/AAAAAAAABJs/89elGEhzWWg/6%20sikhs%20in%20france%5B3%5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12976"/>
            <a:ext cx="4886325" cy="2752725"/>
          </a:xfrm>
          <a:prstGeom prst="rect">
            <a:avLst/>
          </a:prstGeom>
          <a:noFill/>
        </p:spPr>
      </p:pic>
      <p:pic>
        <p:nvPicPr>
          <p:cNvPr id="5" name="Picture 7" descr="PAV%20EDUGO%20LOGO%204BS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krmap.su/program2009/wh10/3/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008" y="764704"/>
            <a:ext cx="9000992" cy="5400600"/>
          </a:xfrm>
          <a:prstGeom prst="rect">
            <a:avLst/>
          </a:prstGeom>
          <a:noFill/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nl-BE" dirty="0" smtClean="0"/>
              <a:t>Amerika</a:t>
            </a:r>
            <a:br>
              <a:rPr lang="nl-BE" dirty="0" smtClean="0"/>
            </a:br>
            <a:r>
              <a:rPr lang="nl-BE" sz="3200" dirty="0" smtClean="0"/>
              <a:t>(Canada en de Verenigde Staten)</a:t>
            </a:r>
            <a:endParaRPr lang="nl-N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in WOI</a:t>
            </a:r>
            <a:endParaRPr lang="nl-NL" dirty="0"/>
          </a:p>
        </p:txBody>
      </p:sp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nadian WWI Army Uniform(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0000" cy="2962276"/>
          </a:xfrm>
          <a:prstGeom prst="rect">
            <a:avLst/>
          </a:prstGeom>
          <a:noFill/>
        </p:spPr>
      </p:pic>
      <p:pic>
        <p:nvPicPr>
          <p:cNvPr id="34820" name="Picture 4" descr="Canadian WWI Army Uniform(s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88640"/>
            <a:ext cx="4762500" cy="2181226"/>
          </a:xfrm>
          <a:prstGeom prst="rect">
            <a:avLst/>
          </a:prstGeom>
          <a:noFill/>
        </p:spPr>
      </p:pic>
      <p:pic>
        <p:nvPicPr>
          <p:cNvPr id="34824" name="Picture 8" descr="http://billfreeman.ca/images/forweb/native-soldier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5250" y="2708920"/>
            <a:ext cx="5238750" cy="3943350"/>
          </a:xfrm>
          <a:prstGeom prst="rect">
            <a:avLst/>
          </a:prstGeom>
          <a:noFill/>
        </p:spPr>
      </p:pic>
      <p:pic>
        <p:nvPicPr>
          <p:cNvPr id="7" name="Picture 7" descr="PAV%20EDUGO%20LOGO%204BS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ttp://ukrmap.su/program2009/wh10/3/7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3212976"/>
            <a:ext cx="1905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nl-BE" dirty="0" err="1" smtClean="0"/>
              <a:t>Oceanië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smtClean="0"/>
              <a:t>(Australië en Nieuw-Zeeland)</a:t>
            </a:r>
            <a:endParaRPr lang="nl-NL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in WOI</a:t>
            </a:r>
            <a:endParaRPr lang="nl-NL" dirty="0"/>
          </a:p>
        </p:txBody>
      </p:sp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allery.e2bn.org/assets/0506/0000/0028/icknield_176_mi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7807362" cy="5184576"/>
          </a:xfrm>
          <a:prstGeom prst="rect">
            <a:avLst/>
          </a:prstGeom>
          <a:noFill/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sers.adam.com.au/grantnap/FATIGU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60648"/>
            <a:ext cx="7419953" cy="5688632"/>
          </a:xfrm>
          <a:prstGeom prst="rect">
            <a:avLst/>
          </a:prstGeom>
          <a:noFill/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ustralian Pre WW1 Army Uniform(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2960540" cy="4464496"/>
          </a:xfrm>
          <a:prstGeom prst="rect">
            <a:avLst/>
          </a:prstGeom>
          <a:noFill/>
        </p:spPr>
      </p:pic>
      <p:pic>
        <p:nvPicPr>
          <p:cNvPr id="33796" name="Picture 4" descr="Australian WWI Army Equipme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764704"/>
            <a:ext cx="4639952" cy="4392488"/>
          </a:xfrm>
          <a:prstGeom prst="rect">
            <a:avLst/>
          </a:prstGeom>
          <a:noFill/>
        </p:spPr>
      </p:pic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pload.wikimedia.org/wikipedia/commons/0/04/Troops_of_the_Eight_nations_alliance_1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828" y="1052736"/>
            <a:ext cx="7437995" cy="4565898"/>
          </a:xfrm>
          <a:prstGeom prst="rect">
            <a:avLst/>
          </a:prstGeom>
          <a:noFill/>
        </p:spPr>
      </p:pic>
      <p:pic>
        <p:nvPicPr>
          <p:cNvPr id="3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nl-BE" dirty="0" smtClean="0"/>
              <a:t>Afrika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in WOI</a:t>
            </a:r>
            <a:endParaRPr lang="nl-NL" dirty="0"/>
          </a:p>
        </p:txBody>
      </p:sp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0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052736"/>
            <a:ext cx="71287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AV%20EDUGO%20LOGO%204BS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6512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8600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3437" y="836712"/>
            <a:ext cx="725506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AV%20EDUGO%20LOGO%204BS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6245102"/>
            <a:ext cx="1763688" cy="4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gerijnse troepen tijdens een rustperiode in het achterlan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908720"/>
            <a:ext cx="7115398" cy="5234900"/>
          </a:xfrm>
        </p:spPr>
      </p:pic>
      <p:sp>
        <p:nvSpPr>
          <p:cNvPr id="11" name="Rectangle 10"/>
          <p:cNvSpPr/>
          <p:nvPr/>
        </p:nvSpPr>
        <p:spPr>
          <a:xfrm>
            <a:off x="575048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Algerijnse troepen tijdens een rustperiode in het achterland</a:t>
            </a:r>
            <a:endParaRPr lang="nl-NL" sz="2400" dirty="0"/>
          </a:p>
        </p:txBody>
      </p:sp>
      <p:pic>
        <p:nvPicPr>
          <p:cNvPr id="5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egalezen met commandant ergens aan het fro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196752"/>
            <a:ext cx="7563357" cy="5256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26064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/>
              <a:t>Senegalezen</a:t>
            </a:r>
            <a:r>
              <a:rPr lang="nl-NL" sz="3200" dirty="0" smtClean="0"/>
              <a:t> met commandant ergens aan het front</a:t>
            </a:r>
            <a:endParaRPr lang="nl-NL" sz="3200" dirty="0"/>
          </a:p>
        </p:txBody>
      </p:sp>
      <p:pic>
        <p:nvPicPr>
          <p:cNvPr id="6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Afr in Poperinge-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742971"/>
            <a:ext cx="7560840" cy="5350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/>
              <a:t>Noord-Afrikanen</a:t>
            </a:r>
            <a:r>
              <a:rPr lang="nl-NL" sz="3200" dirty="0" smtClean="0"/>
              <a:t> in de Bergenstraat in </a:t>
            </a:r>
            <a:r>
              <a:rPr lang="nl-NL" sz="3200" dirty="0" err="1" smtClean="0"/>
              <a:t>Poperinge</a:t>
            </a:r>
            <a:endParaRPr lang="nl-NL" sz="3200" dirty="0"/>
          </a:p>
        </p:txBody>
      </p:sp>
      <p:pic>
        <p:nvPicPr>
          <p:cNvPr id="6" name="Picture 7" descr="PAV%20EDUGO%20LOGO%204BS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65304"/>
            <a:ext cx="20875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52</Words>
  <Application>Microsoft Office PowerPoint</Application>
  <PresentationFormat>On-screen Show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WOI, een multiculturele oorlog</vt:lpstr>
      <vt:lpstr>Slide 2</vt:lpstr>
      <vt:lpstr>Slide 3</vt:lpstr>
      <vt:lpstr>Afrika</vt:lpstr>
      <vt:lpstr>Slide 5</vt:lpstr>
      <vt:lpstr>Slide 6</vt:lpstr>
      <vt:lpstr>Slide 7</vt:lpstr>
      <vt:lpstr>Slide 8</vt:lpstr>
      <vt:lpstr>Slide 9</vt:lpstr>
      <vt:lpstr>Slide 10</vt:lpstr>
      <vt:lpstr>West-Afrikanen in de Westhoek</vt:lpstr>
      <vt:lpstr>Slide 12</vt:lpstr>
      <vt:lpstr>Slide 13</vt:lpstr>
      <vt:lpstr>Slide 14</vt:lpstr>
      <vt:lpstr>Slide 15</vt:lpstr>
      <vt:lpstr>Slide 16</vt:lpstr>
      <vt:lpstr>Azië (Vietnam,China, India, Pakistan…)</vt:lpstr>
      <vt:lpstr>Slide 18</vt:lpstr>
      <vt:lpstr>Slide 19</vt:lpstr>
      <vt:lpstr>Slide 20</vt:lpstr>
      <vt:lpstr>Slide 21</vt:lpstr>
      <vt:lpstr>Slide 22</vt:lpstr>
      <vt:lpstr>Amerika (Canada en de Verenigde Staten)</vt:lpstr>
      <vt:lpstr>Slide 24</vt:lpstr>
      <vt:lpstr>Oceanië (Australië en Nieuw-Zeeland)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WOI, een multiculturele oorlog</dc:title>
  <dc:creator>Ben</dc:creator>
  <cp:lastModifiedBy>Ben</cp:lastModifiedBy>
  <cp:revision>4</cp:revision>
  <dcterms:created xsi:type="dcterms:W3CDTF">2011-11-05T14:31:16Z</dcterms:created>
  <dcterms:modified xsi:type="dcterms:W3CDTF">2011-11-05T16:59:22Z</dcterms:modified>
</cp:coreProperties>
</file>